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4" r:id="rId4"/>
    <p:sldId id="259" r:id="rId5"/>
    <p:sldId id="262" r:id="rId6"/>
    <p:sldId id="260" r:id="rId7"/>
    <p:sldId id="263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Tvandchill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jeffrey</a:t>
            </a:r>
            <a:r>
              <a:rPr lang="en-US" dirty="0" smtClean="0"/>
              <a:t> batista and BRITTANY </a:t>
            </a:r>
            <a:r>
              <a:rPr lang="en-US" dirty="0"/>
              <a:t>HOBAN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home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1871" r="-957" b="4832"/>
          <a:stretch/>
        </p:blipFill>
        <p:spPr>
          <a:xfrm>
            <a:off x="1249249" y="1481070"/>
            <a:ext cx="8912181" cy="41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Purposes of the app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It allows users to watch hundreds of live channels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Allow users to watch movies without having to download them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None of the content is hosted on the site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Fully anonymous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UI on mobile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42" y="2025113"/>
            <a:ext cx="5198442" cy="3311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25113"/>
            <a:ext cx="5198441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UI on smart TV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97" y="2063750"/>
            <a:ext cx="5887155" cy="3311525"/>
          </a:xfrm>
        </p:spPr>
      </p:pic>
    </p:spTree>
    <p:extLst>
      <p:ext uri="{BB962C8B-B14F-4D97-AF65-F5344CB8AC3E}">
        <p14:creationId xmlns:p14="http://schemas.microsoft.com/office/powerpoint/2010/main" val="3145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Ui</a:t>
            </a:r>
            <a:r>
              <a:rPr lang="en-US" dirty="0"/>
              <a:t> </a:t>
            </a:r>
            <a:r>
              <a:rPr lang="en-US" dirty="0" smtClean="0"/>
              <a:t>ON MOBILE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5887155" cy="3311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56" y="1837765"/>
            <a:ext cx="4509727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TV and chill was create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err="1" smtClean="0">
                <a:solidFill>
                  <a:srgbClr val="FF0000"/>
                </a:solidFill>
              </a:rPr>
              <a:t>Javascript</a:t>
            </a:r>
            <a:r>
              <a:rPr lang="en-US" cap="none" dirty="0" smtClean="0">
                <a:solidFill>
                  <a:srgbClr val="FF0000"/>
                </a:solidFill>
              </a:rPr>
              <a:t>- </a:t>
            </a:r>
            <a:r>
              <a:rPr lang="en-US" cap="none" dirty="0" err="1" smtClean="0">
                <a:solidFill>
                  <a:srgbClr val="FF0000"/>
                </a:solidFill>
              </a:rPr>
              <a:t>Backbone.Js</a:t>
            </a:r>
            <a:r>
              <a:rPr lang="en-US" cap="none" dirty="0" smtClean="0">
                <a:solidFill>
                  <a:srgbClr val="FF0000"/>
                </a:solidFill>
              </a:rPr>
              <a:t>, </a:t>
            </a:r>
            <a:r>
              <a:rPr lang="en-US" cap="none" dirty="0" err="1" smtClean="0">
                <a:solidFill>
                  <a:srgbClr val="FF0000"/>
                </a:solidFill>
              </a:rPr>
              <a:t>Jquery</a:t>
            </a:r>
            <a:endParaRPr lang="en-US" cap="none" dirty="0" smtClean="0">
              <a:solidFill>
                <a:srgbClr val="FF0000"/>
              </a:solidFill>
            </a:endParaRPr>
          </a:p>
          <a:p>
            <a:r>
              <a:rPr lang="en-US" cap="none" dirty="0" smtClean="0">
                <a:solidFill>
                  <a:srgbClr val="FF0000"/>
                </a:solidFill>
              </a:rPr>
              <a:t>Bootstrap</a:t>
            </a:r>
          </a:p>
          <a:p>
            <a:r>
              <a:rPr lang="en-US" cap="none" dirty="0" smtClean="0">
                <a:solidFill>
                  <a:srgbClr val="FF0000"/>
                </a:solidFill>
              </a:rPr>
              <a:t>Python</a:t>
            </a:r>
          </a:p>
          <a:p>
            <a:r>
              <a:rPr lang="en-US" cap="none" dirty="0" smtClean="0">
                <a:solidFill>
                  <a:srgbClr val="FF0000"/>
                </a:solidFill>
              </a:rPr>
              <a:t>Underscore Templating </a:t>
            </a:r>
            <a:endParaRPr lang="en-US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 End Snippet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5720" r="1210" b="7086"/>
          <a:stretch/>
        </p:blipFill>
        <p:spPr>
          <a:xfrm>
            <a:off x="1782321" y="1596980"/>
            <a:ext cx="8203841" cy="39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 End Snippet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576" r="-105" b="8847"/>
          <a:stretch/>
        </p:blipFill>
        <p:spPr>
          <a:xfrm>
            <a:off x="562435" y="1515794"/>
            <a:ext cx="8912865" cy="39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81</TotalTime>
  <Words>75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Impact</vt:lpstr>
      <vt:lpstr>Main Event</vt:lpstr>
      <vt:lpstr>Tvandchill</vt:lpstr>
      <vt:lpstr>The home page</vt:lpstr>
      <vt:lpstr>Purposes of the app </vt:lpstr>
      <vt:lpstr>The UI on mobile</vt:lpstr>
      <vt:lpstr>UI on smart TV</vt:lpstr>
      <vt:lpstr>Ui ON MOBILE</vt:lpstr>
      <vt:lpstr>TV and chill was create with</vt:lpstr>
      <vt:lpstr>Back End Snippet </vt:lpstr>
      <vt:lpstr>Front End Snippet</vt:lpstr>
    </vt:vector>
  </TitlesOfParts>
  <Company>NJIT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Batista</dc:creator>
  <cp:lastModifiedBy>Jeffrey Batista</cp:lastModifiedBy>
  <cp:revision>5</cp:revision>
  <dcterms:created xsi:type="dcterms:W3CDTF">2016-05-06T17:17:30Z</dcterms:created>
  <dcterms:modified xsi:type="dcterms:W3CDTF">2016-05-06T18:38:46Z</dcterms:modified>
</cp:coreProperties>
</file>